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5"/>
  </p:notesMasterIdLst>
  <p:handoutMasterIdLst>
    <p:handoutMasterId r:id="rId5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02" r:id="rId21"/>
    <p:sldId id="271" r:id="rId22"/>
    <p:sldId id="272" r:id="rId23"/>
    <p:sldId id="273" r:id="rId24"/>
    <p:sldId id="274" r:id="rId25"/>
    <p:sldId id="275" r:id="rId26"/>
    <p:sldId id="276" r:id="rId27"/>
    <p:sldId id="277" r:id="rId28"/>
    <p:sldId id="303" r:id="rId29"/>
    <p:sldId id="304" r:id="rId30"/>
    <p:sldId id="305"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3043" autoAdjust="0"/>
  </p:normalViewPr>
  <p:slideViewPr>
    <p:cSldViewPr snapToGrid="0">
      <p:cViewPr>
        <p:scale>
          <a:sx n="60" d="100"/>
          <a:sy n="60" d="100"/>
        </p:scale>
        <p:origin x="-1160" y="-2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a:t>
            </a:r>
            <a:r>
              <a:rPr lang="en-US" baseline="0" dirty="0" err="1" smtClean="0"/>
              <a:t>myiis-lb</a:t>
            </a:r>
            <a:r>
              <a:rPr lang="en-US" baseline="0" dirty="0" smtClean="0"/>
              <a:t>'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learn the package name for the application '</a:t>
            </a:r>
            <a:r>
              <a:rPr lang="en-US" dirty="0" err="1" smtClean="0"/>
              <a:t>iis-lb</a:t>
            </a:r>
            <a:r>
              <a:rPr lang="en-US" dirty="0" smtClean="0"/>
              <a:t>',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case </a:t>
            </a:r>
            <a:r>
              <a:rPr lang="en-US" dirty="0" err="1" smtClean="0"/>
              <a:t>iis-lb</a:t>
            </a:r>
            <a:r>
              <a:rPr lang="en-US" dirty="0" smtClean="0"/>
              <a:t> is not on the supermarket</a:t>
            </a:r>
            <a:endParaRPr lang="en-US" dirty="0"/>
          </a:p>
        </p:txBody>
      </p:sp>
      <p:sp>
        <p:nvSpPr>
          <p:cNvPr id="3" name="Content Placeholder 2"/>
          <p:cNvSpPr>
            <a:spLocks noGrp="1"/>
          </p:cNvSpPr>
          <p:nvPr>
            <p:ph sz="quarter" idx="10"/>
          </p:nvPr>
        </p:nvSpPr>
        <p:spPr>
          <a:xfrm>
            <a:off x="1135063" y="2108314"/>
            <a:ext cx="14423693" cy="5951676"/>
          </a:xfrm>
        </p:spPr>
        <p:txBody>
          <a:bodyPr>
            <a:normAutofit/>
          </a:bodyPr>
          <a:lstStyle/>
          <a:p>
            <a:r>
              <a:rPr lang="en-US" baseline="-25000" dirty="0">
                <a:latin typeface="Courier New" panose="02070309020205020404" pitchFamily="49" charset="0"/>
                <a:cs typeface="Courier New" panose="02070309020205020404" pitchFamily="49" charset="0"/>
              </a:rPr>
              <a:t>source 'https://</a:t>
            </a:r>
            <a:r>
              <a:rPr lang="en-US" baseline="-25000" dirty="0" err="1">
                <a:latin typeface="Courier New" panose="02070309020205020404" pitchFamily="49" charset="0"/>
                <a:cs typeface="Courier New" panose="02070309020205020404" pitchFamily="49" charset="0"/>
              </a:rPr>
              <a:t>supermarket.chef.io</a:t>
            </a:r>
            <a:r>
              <a:rPr lang="en-US" baseline="-25000" dirty="0">
                <a:latin typeface="Courier New" panose="02070309020205020404" pitchFamily="49" charset="0"/>
                <a:cs typeface="Courier New" panose="02070309020205020404" pitchFamily="49" charset="0"/>
              </a:rPr>
              <a:t>'</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metadata</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cookbook '</a:t>
            </a:r>
            <a:r>
              <a:rPr lang="en-US" baseline="-25000" dirty="0" err="1">
                <a:latin typeface="Courier New" panose="02070309020205020404" pitchFamily="49" charset="0"/>
                <a:cs typeface="Courier New" panose="02070309020205020404" pitchFamily="49" charset="0"/>
              </a:rPr>
              <a:t>iis-lb</a:t>
            </a:r>
            <a:r>
              <a:rPr lang="en-US" baseline="-25000" dirty="0">
                <a:latin typeface="Courier New" panose="02070309020205020404" pitchFamily="49" charset="0"/>
                <a:cs typeface="Courier New" panose="02070309020205020404" pitchFamily="49" charset="0"/>
              </a:rPr>
              <a:t>', </a:t>
            </a:r>
            <a:r>
              <a:rPr lang="en-US" baseline="-25000" dirty="0" err="1">
                <a:latin typeface="Courier New" panose="02070309020205020404" pitchFamily="49" charset="0"/>
                <a:cs typeface="Courier New" panose="02070309020205020404" pitchFamily="49" charset="0"/>
              </a:rPr>
              <a:t>git</a:t>
            </a:r>
            <a:r>
              <a:rPr lang="en-US" baseline="-25000" dirty="0">
                <a:latin typeface="Courier New" panose="02070309020205020404" pitchFamily="49" charset="0"/>
                <a:cs typeface="Courier New" panose="02070309020205020404" pitchFamily="49" charset="0"/>
              </a:rPr>
              <a:t>: 'https://</a:t>
            </a:r>
            <a:r>
              <a:rPr lang="en-US" baseline="-25000" dirty="0" err="1">
                <a:latin typeface="Courier New" panose="02070309020205020404" pitchFamily="49" charset="0"/>
                <a:cs typeface="Courier New" panose="02070309020205020404" pitchFamily="49" charset="0"/>
              </a:rPr>
              <a:t>github.com</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binamov</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iis-lb.git</a:t>
            </a:r>
            <a:r>
              <a:rPr lang="en-US" baseline="-25000" dirty="0">
                <a:latin typeface="Courier New" panose="02070309020205020404" pitchFamily="49" charset="0"/>
                <a:cs typeface="Courier New" panose="02070309020205020404" pitchFamily="49" charset="0"/>
              </a:rPr>
              <a: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Berksfile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
        <p:nvSpPr>
          <p:cNvPr id="7" name="Text Placeholder 7"/>
          <p:cNvSpPr>
            <a:spLocks noGrp="1"/>
          </p:cNvSpPr>
          <p:nvPr>
            <p:ph type="body" sz="quarter" idx="13"/>
          </p:nvPr>
        </p:nvSpPr>
        <p:spPr>
          <a:xfrm>
            <a:off x="1135063" y="4051084"/>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90517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Azure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a:t>
            </a:r>
            <a:r>
              <a:rPr lang="en-US" dirty="0" err="1" smtClean="0"/>
              <a:t>myiis-lb</a:t>
            </a:r>
            <a:r>
              <a:rPr lang="en-US" dirty="0" smtClean="0"/>
              <a:t>/recipes/default.rb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Text Placeholder 7"/>
          <p:cNvSpPr>
            <a:spLocks noGrp="1"/>
          </p:cNvSpPr>
          <p:nvPr>
            <p:ph type="body" sz="quarter" idx="13"/>
          </p:nvPr>
        </p:nvSpPr>
        <p:spPr>
          <a:xfrm>
            <a:off x="1135063" y="4912994"/>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Text Placeholder 7"/>
          <p:cNvSpPr>
            <a:spLocks noGrp="1"/>
          </p:cNvSpPr>
          <p:nvPr>
            <p:ph type="body" sz="quarter" idx="13"/>
          </p:nvPr>
        </p:nvSpPr>
        <p:spPr>
          <a:xfrm>
            <a:off x="1135063" y="2690459"/>
            <a:ext cx="14404975" cy="2855208"/>
          </a:xfrm>
        </p:spPr>
        <p:txBody>
          <a:bodyPr/>
          <a:lstStyle/>
          <a:p>
            <a:r>
              <a:rPr lang="en-US" dirty="0" smtClean="0"/>
              <a:t>+</a:t>
            </a:r>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80</a:t>
            </a: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(0.1.9)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(1.2.8)</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a:t>
            </a:r>
            <a:r>
              <a:rPr lang="en-US" dirty="0">
                <a:latin typeface="Courier New" panose="02070309020205020404" pitchFamily="49" charset="0"/>
                <a:cs typeface="Courier New" panose="02070309020205020404" pitchFamily="49" charset="0"/>
              </a:rPr>
              <a:t>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1.6.6</a:t>
            </a: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45</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17399</TotalTime>
  <Words>6478</Words>
  <Application>Microsoft Macintosh PowerPoint</Application>
  <PresentationFormat>Custom</PresentationFormat>
  <Paragraphs>695</Paragraphs>
  <Slides>49</Slides>
  <Notes>49</Notes>
  <HiddenSlides>2</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In case iis-lb is not on the supermarket</vt:lpstr>
      <vt:lpstr>Load Balancer</vt:lpstr>
      <vt:lpstr>Supermarket Cookbooks</vt:lpstr>
      <vt:lpstr>GE: Capture Node's Public Host Name and IP</vt:lpstr>
      <vt:lpstr>GE: Capture Node's Public Host Name and IP</vt:lpstr>
      <vt:lpstr>Azure VM Instances</vt:lpstr>
      <vt:lpstr>GE: Capture Node's Public Host Name and IP</vt:lpstr>
      <vt:lpstr>GE: Edit the myiis-lb/recipes/default.rb </vt:lpstr>
      <vt:lpstr>GE: Edit the myiis-lb/recipes/default.rb</vt:lpstr>
      <vt:lpstr>GE: Edit the myiis-lb/recipes/default.rb</vt:lpstr>
      <vt:lpstr>GE: Edit the myiis-lb/recipes/default.rb</vt:lpstr>
      <vt:lpstr>GE: Edit the myiis-lb/recipes/default.rb</vt:lpstr>
      <vt:lpstr>GE: Edit the myiis-lb/recipes/default.rb</vt:lpstr>
      <vt:lpstr>GE: Edit the myiis-lb/recipes/default.rb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2147</cp:revision>
  <cp:lastPrinted>2015-02-07T23:49:10Z</cp:lastPrinted>
  <dcterms:created xsi:type="dcterms:W3CDTF">2012-09-13T17:36:07Z</dcterms:created>
  <dcterms:modified xsi:type="dcterms:W3CDTF">2015-12-23T23:06:15Z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